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2728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4031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5114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5659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2496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6121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3068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8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759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92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349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A4ABD-421D-4666-9894-9F84D14DF90A}" type="datetimeFigureOut">
              <a:rPr lang="pt-BR" smtClean="0"/>
              <a:t>24/01/2019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D647E-FC55-4506-8BD7-78B8AD96321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0691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" y="0"/>
            <a:ext cx="912495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0284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Caciane</dc:creator>
  <cp:lastModifiedBy>Usuário do Windows</cp:lastModifiedBy>
  <cp:revision>7</cp:revision>
  <dcterms:created xsi:type="dcterms:W3CDTF">2017-03-14T03:08:53Z</dcterms:created>
  <dcterms:modified xsi:type="dcterms:W3CDTF">2019-01-25T01:07:40Z</dcterms:modified>
</cp:coreProperties>
</file>