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4ABD-421D-4666-9894-9F84D14DF90A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647E-FC55-4506-8BD7-78B8AD963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27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4ABD-421D-4666-9894-9F84D14DF90A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647E-FC55-4506-8BD7-78B8AD963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403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4ABD-421D-4666-9894-9F84D14DF90A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647E-FC55-4506-8BD7-78B8AD963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751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4ABD-421D-4666-9894-9F84D14DF90A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647E-FC55-4506-8BD7-78B8AD963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659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4ABD-421D-4666-9894-9F84D14DF90A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647E-FC55-4506-8BD7-78B8AD963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2496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4ABD-421D-4666-9894-9F84D14DF90A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647E-FC55-4506-8BD7-78B8AD963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1213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4ABD-421D-4666-9894-9F84D14DF90A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647E-FC55-4506-8BD7-78B8AD963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306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4ABD-421D-4666-9894-9F84D14DF90A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647E-FC55-4506-8BD7-78B8AD963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878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4ABD-421D-4666-9894-9F84D14DF90A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647E-FC55-4506-8BD7-78B8AD963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59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4ABD-421D-4666-9894-9F84D14DF90A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647E-FC55-4506-8BD7-78B8AD963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89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4ABD-421D-4666-9894-9F84D14DF90A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D647E-FC55-4506-8BD7-78B8AD963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4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A4ABD-421D-4666-9894-9F84D14DF90A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D647E-FC55-4506-8BD7-78B8AD963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691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91249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0284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Caciane</dc:creator>
  <cp:lastModifiedBy>Usuário do Windows</cp:lastModifiedBy>
  <cp:revision>7</cp:revision>
  <dcterms:created xsi:type="dcterms:W3CDTF">2017-03-14T03:08:53Z</dcterms:created>
  <dcterms:modified xsi:type="dcterms:W3CDTF">2019-01-25T01:07:40Z</dcterms:modified>
</cp:coreProperties>
</file>