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98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31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67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59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76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5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87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77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77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54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CED46-4E6D-4702-8CE3-A5080A8CF37D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4464D-2EE9-4FA7-80D0-696D9FF1E9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98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93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2</cp:revision>
  <dcterms:created xsi:type="dcterms:W3CDTF">2019-01-25T00:20:48Z</dcterms:created>
  <dcterms:modified xsi:type="dcterms:W3CDTF">2019-01-25T00:59:58Z</dcterms:modified>
</cp:coreProperties>
</file>