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298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317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673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759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8762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053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87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777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077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545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6052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CED46-4E6D-4702-8CE3-A5080A8CF37D}" type="datetimeFigureOut">
              <a:rPr lang="pt-BR" smtClean="0"/>
              <a:t>24/01/2019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4464D-2EE9-4FA7-80D0-696D9FF1E98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298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938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Usuário do Windows</cp:lastModifiedBy>
  <cp:revision>2</cp:revision>
  <dcterms:created xsi:type="dcterms:W3CDTF">2019-01-25T00:20:48Z</dcterms:created>
  <dcterms:modified xsi:type="dcterms:W3CDTF">2019-01-25T00:59:58Z</dcterms:modified>
</cp:coreProperties>
</file>